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592" y="-9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05A2E28-7BA5-44C2-86BE-0C3092360D21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1863" y="698500"/>
            <a:ext cx="261937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F21797-1F69-4989-A0A4-A171ED75E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38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628B1-B435-4F67-90EE-8C7E0745BA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6C99-DF26-485C-B80B-714EFBF8841A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1F43D-1503-4F45-85D8-456F7F309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FA8E7-BD1C-4BD7-B3BF-279E172C4B0F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58B2A-EDA8-437E-9517-DBEE446A0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27F80-548C-49C0-B2BC-438DF1C6356A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5A3A2-70EA-4DFA-839F-B30F46198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3A45A-E4E5-4DF9-96A9-579B512057D1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73555-BAC9-401B-A60A-4932EDDE7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88145-5C7C-4060-BB8D-9B674B24CF09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5F728-4E00-4D15-97A1-0348F8666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98956-FCC6-4050-A71A-371D7D1CBBCF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87517-4EE0-4A41-AC46-6BCDF2CE0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11325-5A1E-40FE-9A50-1207B074ABF2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6AE17-4557-4A9B-BFE1-E9961542C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3DB59-D47E-4EC0-8DCD-AFD424AA4E37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672B-3BD1-4F9F-9A76-6E030D8E9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28B3F-7E5A-40F3-8F95-43123269A393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A4F8C-2EF3-4366-A2CC-0119E29D9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961B3-2027-4B70-BEFF-EF889F6A8621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CAB6-12CC-4852-87E8-9CC4F76B3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46E15-87FC-4FC8-99E8-9AFA63C6B36E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8D244-86BF-43D4-A8DC-8929179D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6F31CE-C822-4E6F-8136-94BE905A3AA9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E39499-8FDD-4345-8A43-6BC2B83A4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http://www.clker.com/clipart-28989.html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gif"/><Relationship Id="rId5" Type="http://schemas.openxmlformats.org/officeDocument/2006/relationships/image" Target="../media/image2.gif"/><Relationship Id="rId10" Type="http://schemas.openxmlformats.org/officeDocument/2006/relationships/image" Target="../media/image6.jpeg"/><Relationship Id="rId4" Type="http://schemas.microsoft.com/office/2007/relationships/hdphoto" Target="../media/hdphoto1.wdp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mailto:Elizabeth.zollshan@new-haven.k12.ct.us" TargetMode="External"/><Relationship Id="rId7" Type="http://schemas.openxmlformats.org/officeDocument/2006/relationships/image" Target="../media/image1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www.clker.com/clipart-4597.html" TargetMode="Externa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048" y="223123"/>
            <a:ext cx="1248662" cy="128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7" name="Picture 16" descr="http://1.bp.blogspot.com/_Rt5tGw1D5Hw/Si6nUHf0kNI/AAAAAAAAAFE/6mTZAnQmOqc/s320/wave+border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57400"/>
            <a:ext cx="25638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6" descr="http://www.webweaver.nu/clipart/img/entertainment/recreation/beach/scub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7446" y="1364011"/>
            <a:ext cx="719154" cy="84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-76200" y="1524201"/>
            <a:ext cx="3352800" cy="4648200"/>
          </a:xfrm>
          <a:prstGeom prst="rect">
            <a:avLst/>
          </a:prstGeom>
          <a:noFill/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8600"/>
            <a:ext cx="6858000" cy="86868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228600"/>
            <a:ext cx="4038600" cy="1143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343" name="Picture 2" descr="Sea Gull Seagull Clip Ar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58325" y="-20539075"/>
            <a:ext cx="256381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304801" y="228600"/>
            <a:ext cx="388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DJ Squared" panose="00000400000000000000" pitchFamily="2" charset="0"/>
              </a:rPr>
              <a:t>Mrs.  </a:t>
            </a:r>
            <a:r>
              <a:rPr lang="en-US" sz="3200" b="1" dirty="0" err="1" smtClean="0">
                <a:latin typeface="DJ Squared" panose="00000400000000000000" pitchFamily="2" charset="0"/>
              </a:rPr>
              <a:t>Zollshan’s</a:t>
            </a:r>
            <a:r>
              <a:rPr lang="en-US" sz="3200" b="1" dirty="0" smtClean="0">
                <a:latin typeface="DJ Squared" panose="00000400000000000000" pitchFamily="2" charset="0"/>
              </a:rPr>
              <a:t> </a:t>
            </a:r>
            <a:r>
              <a:rPr lang="en-US" sz="3200" b="1" dirty="0">
                <a:latin typeface="DJ Squared" panose="00000400000000000000" pitchFamily="2" charset="0"/>
              </a:rPr>
              <a:t>Class Newsletter</a:t>
            </a:r>
          </a:p>
        </p:txBody>
      </p:sp>
      <p:sp>
        <p:nvSpPr>
          <p:cNvPr id="14346" name="TextBox 9"/>
          <p:cNvSpPr txBox="1">
            <a:spLocks noChangeArrowheads="1"/>
          </p:cNvSpPr>
          <p:nvPr/>
        </p:nvSpPr>
        <p:spPr bwMode="auto">
          <a:xfrm>
            <a:off x="4190370" y="363875"/>
            <a:ext cx="28280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DJ Dash" panose="00000400000000000000" pitchFamily="2" charset="0"/>
              </a:rPr>
              <a:t>November </a:t>
            </a:r>
            <a:r>
              <a:rPr lang="en-US" b="1" dirty="0" smtClean="0">
                <a:latin typeface="DJ Dash" panose="00000400000000000000" pitchFamily="2" charset="0"/>
              </a:rPr>
              <a:t>18</a:t>
            </a:r>
            <a:r>
              <a:rPr lang="en-US" b="1" baseline="30000" dirty="0" smtClean="0">
                <a:latin typeface="DJ Dash" panose="00000400000000000000" pitchFamily="2" charset="0"/>
              </a:rPr>
              <a:t>th</a:t>
            </a:r>
            <a:r>
              <a:rPr lang="en-US" b="1" dirty="0" smtClean="0">
                <a:latin typeface="DJ Dash" panose="00000400000000000000" pitchFamily="2" charset="0"/>
              </a:rPr>
              <a:t>2019</a:t>
            </a:r>
            <a:endParaRPr lang="en-US" b="1" dirty="0">
              <a:latin typeface="DJ Dash" panose="00000400000000000000" pitchFamily="2" charset="0"/>
            </a:endParaRPr>
          </a:p>
          <a:p>
            <a:pPr algn="ctr"/>
            <a:r>
              <a:rPr lang="en-US" b="1" dirty="0" smtClean="0">
                <a:latin typeface="DJ Dash" panose="00000400000000000000" pitchFamily="2" charset="0"/>
              </a:rPr>
              <a:t>Third </a:t>
            </a:r>
            <a:r>
              <a:rPr lang="en-US" b="1" dirty="0">
                <a:latin typeface="DJ Dash" panose="00000400000000000000" pitchFamily="2" charset="0"/>
              </a:rPr>
              <a:t>Grade</a:t>
            </a:r>
          </a:p>
          <a:p>
            <a:pPr algn="ctr"/>
            <a:r>
              <a:rPr lang="en-US" b="1" dirty="0" smtClean="0">
                <a:latin typeface="DJ Dash" panose="00000400000000000000" pitchFamily="2" charset="0"/>
              </a:rPr>
              <a:t>East Rock Magnet School</a:t>
            </a:r>
            <a:endParaRPr lang="en-US" sz="2400" dirty="0">
              <a:latin typeface="DJ Dash" panose="00000400000000000000" pitchFamily="2" charset="0"/>
            </a:endParaRPr>
          </a:p>
        </p:txBody>
      </p:sp>
      <p:pic>
        <p:nvPicPr>
          <p:cNvPr id="14348" name="Picture 8" descr="http://www.imageenvision.com/150/33553-clip-art-graphic-of-a-happy-purple-octopus-swimming-in-the-sea-by-maria-bel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87311" y="1524000"/>
            <a:ext cx="1199718" cy="98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4" descr="http://www.allureinvites.com/i/b1_paleblu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486525"/>
            <a:ext cx="44196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2" name="TextBox 16"/>
          <p:cNvSpPr txBox="1">
            <a:spLocks noChangeArrowheads="1"/>
          </p:cNvSpPr>
          <p:nvPr/>
        </p:nvSpPr>
        <p:spPr bwMode="auto">
          <a:xfrm>
            <a:off x="634760" y="6602772"/>
            <a:ext cx="285046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Turkeys are DUE </a:t>
            </a:r>
            <a:r>
              <a:rPr lang="en-US" sz="2400" dirty="0" smtClean="0">
                <a:latin typeface="Century Gothic" pitchFamily="34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4353" name="TextBox 17"/>
          <p:cNvSpPr txBox="1">
            <a:spLocks noChangeArrowheads="1"/>
          </p:cNvSpPr>
          <p:nvPr/>
        </p:nvSpPr>
        <p:spPr bwMode="auto">
          <a:xfrm>
            <a:off x="0" y="1676400"/>
            <a:ext cx="2239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DJ Desert" panose="00000400000000000000" pitchFamily="2" charset="0"/>
              </a:rPr>
              <a:t>Diving into Learning</a:t>
            </a:r>
          </a:p>
        </p:txBody>
      </p:sp>
      <p:pic>
        <p:nvPicPr>
          <p:cNvPr id="14354" name="Picture 20" descr="http://www.stencilkingdom.com/images/designs/sea37_larg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81400" y="5575300"/>
            <a:ext cx="32766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3505200" y="1524000"/>
            <a:ext cx="3352800" cy="4572000"/>
          </a:xfrm>
          <a:prstGeom prst="rect">
            <a:avLst/>
          </a:prstGeom>
          <a:noFill/>
          <a:ln w="76200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56" name="TextBox 24"/>
          <p:cNvSpPr txBox="1">
            <a:spLocks noChangeArrowheads="1"/>
          </p:cNvSpPr>
          <p:nvPr/>
        </p:nvSpPr>
        <p:spPr bwMode="auto">
          <a:xfrm>
            <a:off x="3716077" y="1447800"/>
            <a:ext cx="21513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DJ Doodlers" panose="00000400000000000000" pitchFamily="2" charset="0"/>
              </a:rPr>
              <a:t>Ocean of </a:t>
            </a:r>
          </a:p>
          <a:p>
            <a:pPr algn="ctr"/>
            <a:r>
              <a:rPr lang="en-US" sz="2800" b="1" dirty="0">
                <a:latin typeface="DJ Doodlers" panose="00000400000000000000" pitchFamily="2" charset="0"/>
              </a:rPr>
              <a:t>Events</a:t>
            </a:r>
          </a:p>
        </p:txBody>
      </p:sp>
      <p:sp>
        <p:nvSpPr>
          <p:cNvPr id="14358" name="TextBox 22"/>
          <p:cNvSpPr txBox="1">
            <a:spLocks noChangeArrowheads="1"/>
          </p:cNvSpPr>
          <p:nvPr/>
        </p:nvSpPr>
        <p:spPr bwMode="auto">
          <a:xfrm>
            <a:off x="76200" y="2541925"/>
            <a:ext cx="3276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Century Gothic" panose="020B0502020202020204" pitchFamily="34" charset="0"/>
              </a:rPr>
              <a:t>In reading </a:t>
            </a:r>
            <a:r>
              <a:rPr lang="en-US" sz="1100" dirty="0">
                <a:latin typeface="Century Gothic" panose="020B0502020202020204" pitchFamily="34" charset="0"/>
              </a:rPr>
              <a:t>we </a:t>
            </a:r>
            <a:r>
              <a:rPr lang="en-US" sz="1100" dirty="0" smtClean="0">
                <a:latin typeface="Century Gothic" panose="020B0502020202020204" pitchFamily="34" charset="0"/>
              </a:rPr>
              <a:t>are continuing to take the scene from our fairy tale and beginning to wrote our play using dialogue and the narrator for story events.</a:t>
            </a:r>
            <a:endParaRPr lang="en-US" sz="1100" dirty="0" smtClean="0">
              <a:latin typeface="Century Gothic" panose="020B0502020202020204" pitchFamily="34" charset="0"/>
            </a:endParaRPr>
          </a:p>
          <a:p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US" sz="1100" dirty="0">
                <a:latin typeface="Century Gothic" panose="020B0502020202020204" pitchFamily="34" charset="0"/>
              </a:rPr>
              <a:t>Math </a:t>
            </a:r>
            <a:r>
              <a:rPr lang="en-US" sz="1100" dirty="0" smtClean="0">
                <a:latin typeface="Century Gothic" panose="020B0502020202020204" pitchFamily="34" charset="0"/>
              </a:rPr>
              <a:t>is </a:t>
            </a:r>
            <a:r>
              <a:rPr lang="en-US" sz="1100" dirty="0" smtClean="0">
                <a:latin typeface="Century Gothic" panose="020B0502020202020204" pitchFamily="34" charset="0"/>
              </a:rPr>
              <a:t>a review of what we have covered so far </a:t>
            </a:r>
            <a:r>
              <a:rPr lang="en-US" sz="1100" dirty="0">
                <a:latin typeface="Century Gothic" panose="020B0502020202020204" pitchFamily="34" charset="0"/>
              </a:rPr>
              <a:t> </a:t>
            </a:r>
            <a:r>
              <a:rPr lang="en-US" sz="1100" dirty="0" smtClean="0">
                <a:latin typeface="Century Gothic" panose="020B0502020202020204" pitchFamily="34" charset="0"/>
              </a:rPr>
              <a:t>this year with place value, addition and subtraction with regrouping, comparing numbers and balancing equations.  Assessment is THIS WEEK </a:t>
            </a:r>
            <a:r>
              <a:rPr lang="en-US" sz="11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</a:t>
            </a:r>
            <a:endParaRPr lang="en-US" sz="1100" dirty="0" smtClean="0">
              <a:latin typeface="Century Gothic" panose="020B0502020202020204" pitchFamily="34" charset="0"/>
            </a:endParaRPr>
          </a:p>
          <a:p>
            <a:endParaRPr lang="en-US" sz="1100" dirty="0" smtClean="0">
              <a:latin typeface="Century Gothic" panose="020B0502020202020204" pitchFamily="34" charset="0"/>
            </a:endParaRPr>
          </a:p>
          <a:p>
            <a:r>
              <a:rPr lang="en-US" sz="1100" dirty="0" smtClean="0">
                <a:latin typeface="Century Gothic" panose="020B0502020202020204" pitchFamily="34" charset="0"/>
              </a:rPr>
              <a:t>Fact Fluency is </a:t>
            </a:r>
            <a:r>
              <a:rPr lang="en-US" sz="1100" dirty="0" smtClean="0">
                <a:latin typeface="Century Gothic" panose="020B0502020202020204" pitchFamily="34" charset="0"/>
              </a:rPr>
              <a:t> a review  of multiplying </a:t>
            </a:r>
            <a:r>
              <a:rPr lang="en-US" sz="1100" dirty="0" smtClean="0">
                <a:latin typeface="Century Gothic" panose="020B0502020202020204" pitchFamily="34" charset="0"/>
              </a:rPr>
              <a:t>by </a:t>
            </a:r>
            <a:r>
              <a:rPr lang="en-US" sz="1100" dirty="0" smtClean="0">
                <a:latin typeface="Century Gothic" panose="020B0502020202020204" pitchFamily="34" charset="0"/>
              </a:rPr>
              <a:t> 0, 1, 2 and 5.   We use skip counting, repeated addition and equal groups to solve.</a:t>
            </a:r>
            <a:endParaRPr lang="en-US" sz="1100" dirty="0">
              <a:latin typeface="Century Gothic" panose="020B0502020202020204" pitchFamily="34" charset="0"/>
            </a:endParaRPr>
          </a:p>
          <a:p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US" sz="1100" dirty="0" smtClean="0">
                <a:latin typeface="Century Gothic" panose="020B0502020202020204" pitchFamily="34" charset="0"/>
              </a:rPr>
              <a:t>In writing we </a:t>
            </a:r>
            <a:r>
              <a:rPr lang="en-US" sz="1100" dirty="0" smtClean="0">
                <a:latin typeface="Century Gothic" panose="020B0502020202020204" pitchFamily="34" charset="0"/>
              </a:rPr>
              <a:t>are continuing to write a play based on a scene in our fairy tale.  We are using descriptive language to convey how our characters feel and describe the events that occur in our scene.</a:t>
            </a: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0" y="6934200"/>
            <a:ext cx="4267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DJ Squared" panose="00000400000000000000" pitchFamily="2" charset="0"/>
              </a:rPr>
              <a:t>I can’t wait to see your disguised turkeys  this week.  We will display them in the class and use them for a writing assignment.  Hopefully this helps them escape the Thanksgiving Feast </a:t>
            </a:r>
            <a:endParaRPr lang="en-US" sz="2000" dirty="0">
              <a:latin typeface="DJ Squared" panose="00000400000000000000" pitchFamily="2" charset="0"/>
            </a:endParaRPr>
          </a:p>
        </p:txBody>
      </p:sp>
      <p:sp>
        <p:nvSpPr>
          <p:cNvPr id="2" name="AutoShape 2" descr="Image result for apple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10200" y="8486001"/>
            <a:ext cx="1640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DJ Stumble" panose="00000400000000000000" pitchFamily="2" charset="0"/>
              </a:rPr>
              <a:t>THIS IS 2 SIDED -&gt;</a:t>
            </a:r>
            <a:endParaRPr lang="en-US" sz="1200" dirty="0">
              <a:latin typeface="DJ Stumble" panose="00000400000000000000" pitchFamily="2" charset="0"/>
            </a:endParaRPr>
          </a:p>
        </p:txBody>
      </p:sp>
      <p:sp>
        <p:nvSpPr>
          <p:cNvPr id="4" name="AutoShape 2" descr="Image result for happy fal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581400" y="2133600"/>
            <a:ext cx="3276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latin typeface="DJ Groovey" panose="00000400000000000000" pitchFamily="2" charset="0"/>
            </a:endParaRPr>
          </a:p>
          <a:p>
            <a:endParaRPr lang="en-US" sz="1400" dirty="0" smtClean="0">
              <a:latin typeface="DJ Groovey" panose="00000400000000000000" pitchFamily="2" charset="0"/>
            </a:endParaRPr>
          </a:p>
          <a:p>
            <a:r>
              <a:rPr lang="en-US" sz="1400" dirty="0" smtClean="0">
                <a:latin typeface="DJ Groovey" panose="00000400000000000000" pitchFamily="2" charset="0"/>
              </a:rPr>
              <a:t>November 4</a:t>
            </a:r>
            <a:r>
              <a:rPr lang="en-US" sz="1400" baseline="30000" dirty="0" smtClean="0">
                <a:latin typeface="DJ Groovey" panose="00000400000000000000" pitchFamily="2" charset="0"/>
              </a:rPr>
              <a:t>th</a:t>
            </a:r>
            <a:r>
              <a:rPr lang="en-US" sz="1400" dirty="0" smtClean="0">
                <a:latin typeface="DJ Groovey" panose="00000400000000000000" pitchFamily="2" charset="0"/>
              </a:rPr>
              <a:t>-25</a:t>
            </a:r>
            <a:r>
              <a:rPr lang="en-US" sz="1400" baseline="30000" dirty="0" smtClean="0">
                <a:latin typeface="DJ Groovey" panose="00000400000000000000" pitchFamily="2" charset="0"/>
              </a:rPr>
              <a:t>th</a:t>
            </a:r>
            <a:r>
              <a:rPr lang="en-US" sz="1400" dirty="0" smtClean="0">
                <a:latin typeface="DJ Groovey" panose="00000400000000000000" pitchFamily="2" charset="0"/>
              </a:rPr>
              <a:t> Food Drive (Peas) </a:t>
            </a:r>
            <a:endParaRPr lang="en-US" sz="1400" dirty="0">
              <a:latin typeface="DJ Groovey" panose="00000400000000000000" pitchFamily="2" charset="0"/>
            </a:endParaRPr>
          </a:p>
          <a:p>
            <a:endParaRPr lang="en-US" sz="1400" dirty="0" smtClean="0">
              <a:latin typeface="DJ Groovey" panose="00000400000000000000" pitchFamily="2" charset="0"/>
            </a:endParaRPr>
          </a:p>
          <a:p>
            <a:r>
              <a:rPr lang="en-US" sz="1400" dirty="0" smtClean="0">
                <a:latin typeface="DJ Groovey" panose="00000400000000000000" pitchFamily="2" charset="0"/>
              </a:rPr>
              <a:t>November 20</a:t>
            </a:r>
            <a:r>
              <a:rPr lang="en-US" sz="1400" baseline="30000" dirty="0" smtClean="0">
                <a:latin typeface="DJ Groovey" panose="00000400000000000000" pitchFamily="2" charset="0"/>
              </a:rPr>
              <a:t>th</a:t>
            </a:r>
            <a:r>
              <a:rPr lang="en-US" sz="1400" dirty="0" smtClean="0">
                <a:latin typeface="DJ Groovey" panose="00000400000000000000" pitchFamily="2" charset="0"/>
              </a:rPr>
              <a:t>- Picture Retakes</a:t>
            </a:r>
            <a:endParaRPr lang="en-US" sz="1400" dirty="0" smtClean="0">
              <a:latin typeface="DJ Groovey" panose="00000400000000000000" pitchFamily="2" charset="0"/>
            </a:endParaRPr>
          </a:p>
          <a:p>
            <a:endParaRPr lang="en-US" sz="1400" dirty="0">
              <a:latin typeface="DJ Groovey" panose="00000400000000000000" pitchFamily="2" charset="0"/>
            </a:endParaRPr>
          </a:p>
          <a:p>
            <a:r>
              <a:rPr lang="en-US" sz="1400" dirty="0" smtClean="0">
                <a:latin typeface="DJ Groovey" panose="00000400000000000000" pitchFamily="2" charset="0"/>
              </a:rPr>
              <a:t>November </a:t>
            </a:r>
            <a:r>
              <a:rPr lang="en-US" sz="1400" dirty="0" smtClean="0">
                <a:latin typeface="DJ Groovey" panose="00000400000000000000" pitchFamily="2" charset="0"/>
              </a:rPr>
              <a:t>27</a:t>
            </a:r>
            <a:r>
              <a:rPr lang="en-US" sz="1400" baseline="30000" dirty="0" smtClean="0">
                <a:latin typeface="DJ Groovey" panose="00000400000000000000" pitchFamily="2" charset="0"/>
              </a:rPr>
              <a:t>th</a:t>
            </a:r>
            <a:r>
              <a:rPr lang="en-US" sz="1400" dirty="0" smtClean="0">
                <a:latin typeface="DJ Groovey" panose="00000400000000000000" pitchFamily="2" charset="0"/>
              </a:rPr>
              <a:t>- Early Dismissal</a:t>
            </a:r>
          </a:p>
          <a:p>
            <a:endParaRPr lang="en-US" sz="1400" dirty="0" smtClean="0">
              <a:latin typeface="DJ Groovey" panose="00000400000000000000" pitchFamily="2" charset="0"/>
            </a:endParaRPr>
          </a:p>
          <a:p>
            <a:r>
              <a:rPr lang="en-US" sz="1400" dirty="0" smtClean="0">
                <a:latin typeface="DJ Groovey" panose="00000400000000000000" pitchFamily="2" charset="0"/>
              </a:rPr>
              <a:t>November 28</a:t>
            </a:r>
            <a:r>
              <a:rPr lang="en-US" sz="1400" baseline="30000" dirty="0" smtClean="0">
                <a:latin typeface="DJ Groovey" panose="00000400000000000000" pitchFamily="2" charset="0"/>
              </a:rPr>
              <a:t>th</a:t>
            </a:r>
            <a:r>
              <a:rPr lang="en-US" sz="1400" dirty="0" smtClean="0">
                <a:latin typeface="DJ Groovey" panose="00000400000000000000" pitchFamily="2" charset="0"/>
              </a:rPr>
              <a:t>-December </a:t>
            </a:r>
            <a:r>
              <a:rPr lang="en-US" sz="1400" dirty="0" smtClean="0">
                <a:latin typeface="DJ Groovey" panose="00000400000000000000" pitchFamily="2" charset="0"/>
              </a:rPr>
              <a:t>1 Thanksgiving Break</a:t>
            </a:r>
          </a:p>
          <a:p>
            <a:endParaRPr lang="en-US" sz="1400" dirty="0">
              <a:latin typeface="DJ Groovey" panose="00000400000000000000" pitchFamily="2" charset="0"/>
            </a:endParaRPr>
          </a:p>
          <a:p>
            <a:endParaRPr lang="en-US" sz="1400" dirty="0" smtClean="0">
              <a:latin typeface="DJ Groovey" panose="00000400000000000000" pitchFamily="2" charset="0"/>
            </a:endParaRPr>
          </a:p>
          <a:p>
            <a:r>
              <a:rPr lang="en-US" sz="1400" dirty="0" smtClean="0">
                <a:latin typeface="DJ Groovey" panose="00000400000000000000" pitchFamily="2" charset="0"/>
              </a:rPr>
              <a:t>November </a:t>
            </a:r>
            <a:r>
              <a:rPr lang="en-US" sz="1400" dirty="0" smtClean="0">
                <a:latin typeface="DJ Groovey" panose="00000400000000000000" pitchFamily="2" charset="0"/>
              </a:rPr>
              <a:t>Birthdays:</a:t>
            </a:r>
          </a:p>
          <a:p>
            <a:r>
              <a:rPr lang="en-US" sz="1400" dirty="0" smtClean="0">
                <a:latin typeface="DJ Groovey" panose="00000400000000000000" pitchFamily="2" charset="0"/>
              </a:rPr>
              <a:t>Mohammed (9th)</a:t>
            </a:r>
          </a:p>
          <a:p>
            <a:r>
              <a:rPr lang="en-US" sz="1400" dirty="0" smtClean="0">
                <a:latin typeface="DJ Groovey" panose="00000400000000000000" pitchFamily="2" charset="0"/>
              </a:rPr>
              <a:t>Mrs. </a:t>
            </a:r>
            <a:r>
              <a:rPr lang="en-US" sz="1400" dirty="0" err="1" smtClean="0">
                <a:latin typeface="DJ Groovey" panose="00000400000000000000" pitchFamily="2" charset="0"/>
              </a:rPr>
              <a:t>Zollshan</a:t>
            </a:r>
            <a:r>
              <a:rPr lang="en-US" sz="1400" dirty="0" smtClean="0">
                <a:latin typeface="DJ Groovey" panose="00000400000000000000" pitchFamily="2" charset="0"/>
              </a:rPr>
              <a:t> (16</a:t>
            </a:r>
            <a:r>
              <a:rPr lang="en-US" sz="1400" baseline="30000" dirty="0" smtClean="0">
                <a:latin typeface="DJ Groovey" panose="00000400000000000000" pitchFamily="2" charset="0"/>
              </a:rPr>
              <a:t>th</a:t>
            </a:r>
            <a:r>
              <a:rPr lang="en-US" sz="1400" dirty="0" smtClean="0">
                <a:latin typeface="DJ Groovey" panose="00000400000000000000" pitchFamily="2" charset="0"/>
              </a:rPr>
              <a:t>)</a:t>
            </a:r>
          </a:p>
          <a:p>
            <a:endParaRPr lang="en-US" sz="1400" dirty="0">
              <a:latin typeface="DJ Groovey" panose="00000400000000000000" pitchFamily="2" charset="0"/>
            </a:endParaRPr>
          </a:p>
          <a:p>
            <a:endParaRPr lang="en-US" sz="1400" dirty="0">
              <a:latin typeface="DJ Groovey" panose="00000400000000000000" pitchFamily="2" charset="0"/>
            </a:endParaRPr>
          </a:p>
          <a:p>
            <a:endParaRPr lang="en-US" sz="1400" dirty="0" smtClean="0">
              <a:latin typeface="DJ Groovey" panose="00000400000000000000" pitchFamily="2" charset="0"/>
            </a:endParaRPr>
          </a:p>
          <a:p>
            <a:endParaRPr lang="en-US" sz="1400" dirty="0">
              <a:latin typeface="DJ Groovey" panose="00000400000000000000" pitchFamily="2" charset="0"/>
            </a:endParaRPr>
          </a:p>
        </p:txBody>
      </p:sp>
      <p:sp>
        <p:nvSpPr>
          <p:cNvPr id="5" name="AutoShape 4" descr="Image result for camera clip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 descr="Image result for jacket clipa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846" y="6486525"/>
            <a:ext cx="1429834" cy="18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94" y="457200"/>
            <a:ext cx="4487572" cy="3200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04800" y="3962400"/>
            <a:ext cx="6553200" cy="1981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6858000" cy="86868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457200" y="609600"/>
            <a:ext cx="27671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DJ Lex" panose="00000400000000000000" pitchFamily="2" charset="0"/>
              </a:rPr>
              <a:t>Picture Retakes </a:t>
            </a:r>
            <a:endParaRPr lang="en-US" sz="2800" u="sng" dirty="0">
              <a:latin typeface="DJ Lex" panose="00000400000000000000" pitchFamily="2" charset="0"/>
            </a:endParaRPr>
          </a:p>
        </p:txBody>
      </p:sp>
      <p:pic>
        <p:nvPicPr>
          <p:cNvPr id="16392" name="Picture 6" descr="http://www.clipartguide.com/_small/1386-0812-1116-32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226629"/>
            <a:ext cx="3429000" cy="294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Box 9"/>
          <p:cNvSpPr txBox="1">
            <a:spLocks noChangeArrowheads="1"/>
          </p:cNvSpPr>
          <p:nvPr/>
        </p:nvSpPr>
        <p:spPr bwMode="auto">
          <a:xfrm>
            <a:off x="3200400" y="6705600"/>
            <a:ext cx="3810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DJ FiddleSticks" panose="00000400000000000000" pitchFamily="2" charset="0"/>
              </a:rPr>
              <a:t>Don’t get stranded!  Call or email with any questions that you have!  </a:t>
            </a:r>
          </a:p>
          <a:p>
            <a:pPr algn="ctr"/>
            <a:r>
              <a:rPr lang="en-US" sz="1400" b="1" dirty="0" smtClean="0">
                <a:latin typeface="Century Gothic" panose="020B0502020202020204" pitchFamily="34" charset="0"/>
                <a:hlinkClick r:id="rId3"/>
              </a:rPr>
              <a:t>Elizabeth.zollshan@new-haven.k12.ct.us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endParaRPr lang="en-US" b="1" dirty="0">
              <a:latin typeface="Century Gothic" panose="020B0502020202020204" pitchFamily="34" charset="0"/>
            </a:endParaRPr>
          </a:p>
          <a:p>
            <a:pPr algn="ctr"/>
            <a:endParaRPr lang="en-US" sz="2400" b="1" dirty="0" smtClean="0">
              <a:latin typeface="DJ Cheer" panose="00000400000000000000" pitchFamily="2" charset="2"/>
            </a:endParaRPr>
          </a:p>
          <a:p>
            <a:pPr algn="ctr"/>
            <a:r>
              <a:rPr lang="en-US" sz="2400" b="1" dirty="0" smtClean="0">
                <a:latin typeface="DJ Cheer" panose="00000400000000000000" pitchFamily="2" charset="2"/>
              </a:rPr>
              <a:t>Room 123</a:t>
            </a:r>
            <a:endParaRPr lang="en-US" sz="2400" b="1" dirty="0">
              <a:latin typeface="DJ Cheer" panose="00000400000000000000" pitchFamily="2" charset="2"/>
            </a:endParaRPr>
          </a:p>
          <a:p>
            <a:pPr algn="ctr"/>
            <a:r>
              <a:rPr lang="en-US" sz="2400" b="1" dirty="0" smtClean="0">
                <a:latin typeface="DJ Cheer" panose="00000400000000000000" pitchFamily="2" charset="2"/>
              </a:rPr>
              <a:t>(203) 503-5900</a:t>
            </a:r>
            <a:endParaRPr lang="en-US" sz="2400" b="1" dirty="0">
              <a:latin typeface="DJ Cheer" panose="00000400000000000000" pitchFamily="2" charset="2"/>
            </a:endParaRPr>
          </a:p>
          <a:p>
            <a:pPr algn="ctr"/>
            <a:r>
              <a:rPr lang="en-US" b="1" dirty="0">
                <a:latin typeface="Comic Sans MS" pitchFamily="66" charset="0"/>
              </a:rPr>
              <a:t> </a:t>
            </a:r>
          </a:p>
        </p:txBody>
      </p:sp>
      <p:sp>
        <p:nvSpPr>
          <p:cNvPr id="16394" name="TextBox 10"/>
          <p:cNvSpPr txBox="1">
            <a:spLocks noChangeArrowheads="1"/>
          </p:cNvSpPr>
          <p:nvPr/>
        </p:nvSpPr>
        <p:spPr bwMode="auto">
          <a:xfrm>
            <a:off x="304800" y="3962400"/>
            <a:ext cx="3655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DJ HomeMade" panose="00000400000000000000" pitchFamily="2" charset="0"/>
              </a:rPr>
              <a:t>A note from the teacher</a:t>
            </a:r>
          </a:p>
        </p:txBody>
      </p:sp>
      <p:pic>
        <p:nvPicPr>
          <p:cNvPr id="16395" name="Picture 8" descr="http://www.leehansen.com/clipart/Themes/Tropical/images/beach-pengui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88212">
            <a:off x="3626757" y="3434717"/>
            <a:ext cx="838200" cy="95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2" descr="Beach Ball Clip Art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58325" y="-20539075"/>
            <a:ext cx="256381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4" descr="Beach Ball Clip Art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58325" y="-20539075"/>
            <a:ext cx="256381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9" name="TextBox 16"/>
          <p:cNvSpPr txBox="1">
            <a:spLocks noChangeArrowheads="1"/>
          </p:cNvSpPr>
          <p:nvPr/>
        </p:nvSpPr>
        <p:spPr bwMode="auto">
          <a:xfrm>
            <a:off x="205794" y="990600"/>
            <a:ext cx="428956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DJ Cross Stitch" panose="00000400000000000000" pitchFamily="2" charset="0"/>
              </a:rPr>
              <a:t>Picture retakes are this Wednesday, November 20</a:t>
            </a:r>
            <a:r>
              <a:rPr lang="en-US" sz="2400" baseline="30000" dirty="0" smtClean="0">
                <a:latin typeface="DJ Cross Stitch" panose="00000400000000000000" pitchFamily="2" charset="0"/>
              </a:rPr>
              <a:t>th</a:t>
            </a:r>
            <a:r>
              <a:rPr lang="en-US" sz="2400" dirty="0" smtClean="0">
                <a:latin typeface="DJ Cross Stitch" panose="00000400000000000000" pitchFamily="2" charset="0"/>
              </a:rPr>
              <a:t>.  They ask that you must return the packet with the pictures in order to be scheduled for a retake.</a:t>
            </a:r>
            <a:endParaRPr lang="en-US" sz="2400" dirty="0">
              <a:latin typeface="DJ Cross Stitch" panose="000004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0499" y="6041963"/>
            <a:ext cx="3312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DJ OutLine" panose="00000400000000000000" pitchFamily="2" charset="0"/>
              </a:rPr>
              <a:t>Specials Schedule</a:t>
            </a:r>
            <a:endParaRPr lang="en-US" dirty="0">
              <a:latin typeface="DJ OutLine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655" y="6503075"/>
            <a:ext cx="34146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latin typeface="DJ Groovey" panose="00000400000000000000" pitchFamily="2" charset="0"/>
              </a:rPr>
              <a:t>Monday: Music</a:t>
            </a:r>
          </a:p>
          <a:p>
            <a:pPr algn="ctr"/>
            <a:r>
              <a:rPr lang="en-US" sz="2100" dirty="0" smtClean="0">
                <a:latin typeface="DJ Groovey" panose="00000400000000000000" pitchFamily="2" charset="0"/>
              </a:rPr>
              <a:t>Tuesday: P.E. and Art</a:t>
            </a:r>
          </a:p>
          <a:p>
            <a:pPr algn="ctr"/>
            <a:r>
              <a:rPr lang="en-US" sz="2100" dirty="0" smtClean="0">
                <a:latin typeface="DJ Groovey" panose="00000400000000000000" pitchFamily="2" charset="0"/>
              </a:rPr>
              <a:t>Wednesday: Spanish and Music</a:t>
            </a:r>
          </a:p>
          <a:p>
            <a:pPr algn="ctr"/>
            <a:r>
              <a:rPr lang="en-US" sz="2100" dirty="0" smtClean="0">
                <a:latin typeface="DJ Groovey" panose="00000400000000000000" pitchFamily="2" charset="0"/>
              </a:rPr>
              <a:t>Thursday: P.E.</a:t>
            </a:r>
          </a:p>
          <a:p>
            <a:pPr algn="ctr"/>
            <a:r>
              <a:rPr lang="en-US" sz="2100" dirty="0" smtClean="0">
                <a:latin typeface="DJ Groovey" panose="00000400000000000000" pitchFamily="2" charset="0"/>
              </a:rPr>
              <a:t>Friday: Spanish and Art</a:t>
            </a:r>
            <a:endParaRPr lang="en-US" sz="2100" dirty="0">
              <a:latin typeface="DJ Groovey" panose="00000400000000000000" pitchFamily="2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8693">
            <a:off x="4795274" y="3158412"/>
            <a:ext cx="2042900" cy="7274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TextBox 6"/>
          <p:cNvSpPr txBox="1"/>
          <p:nvPr/>
        </p:nvSpPr>
        <p:spPr>
          <a:xfrm>
            <a:off x="478373" y="4403646"/>
            <a:ext cx="63844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DJ Groovey" panose="00000400000000000000" pitchFamily="2" charset="0"/>
              </a:rPr>
              <a:t>If you were unable to attend your conference time please reach out to set up a makeup time or to have a phone conference.  </a:t>
            </a:r>
          </a:p>
          <a:p>
            <a:pPr algn="ctr"/>
            <a:r>
              <a:rPr lang="en-US" sz="1600" dirty="0" smtClean="0">
                <a:latin typeface="DJ Groovey" panose="00000400000000000000" pitchFamily="2" charset="0"/>
              </a:rPr>
              <a:t>I had a great time meeting with parents last week and talking with you about your students strengths and goals.  As I noted in conferences, this week is the math assessment that goes with the back page of the report card.</a:t>
            </a:r>
            <a:endParaRPr lang="en-US" sz="1600" dirty="0">
              <a:latin typeface="DJ Groovey" panose="00000400000000000000" pitchFamily="2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232" y="1295400"/>
            <a:ext cx="2149767" cy="110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67257</TotalTime>
  <Words>378</Words>
  <Application>Microsoft Office PowerPoint</Application>
  <PresentationFormat>On-screen Show (4:3)</PresentationFormat>
  <Paragraphs>51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Horry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Technology</dc:creator>
  <cp:lastModifiedBy>CROWE, ELIZABETH</cp:lastModifiedBy>
  <cp:revision>64</cp:revision>
  <cp:lastPrinted>2019-11-18T16:32:55Z</cp:lastPrinted>
  <dcterms:created xsi:type="dcterms:W3CDTF">2010-08-15T17:14:03Z</dcterms:created>
  <dcterms:modified xsi:type="dcterms:W3CDTF">2019-11-18T19:24:13Z</dcterms:modified>
</cp:coreProperties>
</file>